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27"/>
  </p:notesMasterIdLst>
  <p:handoutMasterIdLst>
    <p:handoutMasterId r:id="rId28"/>
  </p:handoutMasterIdLst>
  <p:sldIdLst>
    <p:sldId id="258" r:id="rId3"/>
    <p:sldId id="273" r:id="rId4"/>
    <p:sldId id="268" r:id="rId5"/>
    <p:sldId id="278" r:id="rId6"/>
    <p:sldId id="279" r:id="rId7"/>
    <p:sldId id="281" r:id="rId8"/>
    <p:sldId id="276" r:id="rId9"/>
    <p:sldId id="269" r:id="rId10"/>
    <p:sldId id="282" r:id="rId11"/>
    <p:sldId id="287" r:id="rId12"/>
    <p:sldId id="285" r:id="rId13"/>
    <p:sldId id="332" r:id="rId14"/>
    <p:sldId id="333" r:id="rId15"/>
    <p:sldId id="325" r:id="rId16"/>
    <p:sldId id="331" r:id="rId17"/>
    <p:sldId id="284" r:id="rId18"/>
    <p:sldId id="286" r:id="rId19"/>
    <p:sldId id="271" r:id="rId20"/>
    <p:sldId id="272" r:id="rId21"/>
    <p:sldId id="277" r:id="rId22"/>
    <p:sldId id="283" r:id="rId23"/>
    <p:sldId id="270" r:id="rId24"/>
    <p:sldId id="274" r:id="rId25"/>
    <p:sldId id="275" r:id="rId26"/>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87"/>
            <p14:sldId id="285"/>
            <p14:sldId id="332"/>
            <p14:sldId id="333"/>
            <p14:sldId id="325"/>
            <p14:sldId id="331"/>
            <p14:sldId id="284"/>
            <p14:sldId id="286"/>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26" autoAdjust="0"/>
    <p:restoredTop sz="96942"/>
  </p:normalViewPr>
  <p:slideViewPr>
    <p:cSldViewPr showGuides="1">
      <p:cViewPr varScale="1">
        <p:scale>
          <a:sx n="74" d="100"/>
          <a:sy n="74" d="100"/>
        </p:scale>
        <p:origin x="1312" y="192"/>
      </p:cViewPr>
      <p:guideLst>
        <p:guide orient="horz" pos="3024"/>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11</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14</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tiff"/><Relationship Id="rId4" Type="http://schemas.openxmlformats.org/officeDocument/2006/relationships/image" Target="../media/image20.tiff"/></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12170"/>
            <a:ext cx="12825098" cy="3185809"/>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sp>
        <p:nvSpPr>
          <p:cNvPr id="8" name="角丸四角形 7">
            <a:extLst>
              <a:ext uri="{FF2B5EF4-FFF2-40B4-BE49-F238E27FC236}">
                <a16:creationId xmlns:a16="http://schemas.microsoft.com/office/drawing/2014/main" id="{E89BDB3C-128B-4747-A2B5-AAC287215297}"/>
              </a:ext>
            </a:extLst>
          </p:cNvPr>
          <p:cNvSpPr/>
          <p:nvPr/>
        </p:nvSpPr>
        <p:spPr>
          <a:xfrm>
            <a:off x="568152" y="1848272"/>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スタートノードを探す</a:t>
            </a:r>
            <a:endParaRPr kumimoji="1" lang="en-US" altLang="ja-JP" b="1" dirty="0">
              <a:solidFill>
                <a:schemeClr val="tx1"/>
              </a:solidFill>
            </a:endParaRPr>
          </a:p>
          <a:p>
            <a:pPr algn="ctr"/>
            <a:r>
              <a:rPr lang="ja-JP" altLang="en-US">
                <a:solidFill>
                  <a:schemeClr val="tx1"/>
                </a:solidFill>
              </a:rPr>
              <a:t>黄色の交点サークルを判定する</a:t>
            </a:r>
            <a:endParaRPr lang="en-US" altLang="ja-JP" dirty="0">
              <a:solidFill>
                <a:schemeClr val="tx1"/>
              </a:solidFill>
            </a:endParaRPr>
          </a:p>
          <a:p>
            <a:pPr algn="ctr"/>
            <a:r>
              <a:rPr kumimoji="1" lang="ja-JP" altLang="en-US">
                <a:solidFill>
                  <a:schemeClr val="tx1"/>
                </a:solidFill>
              </a:rPr>
              <a:t>カラーセンサーで黄色を見つける</a:t>
            </a:r>
          </a:p>
        </p:txBody>
      </p:sp>
      <p:sp>
        <p:nvSpPr>
          <p:cNvPr id="12" name="円/楕円 11">
            <a:extLst>
              <a:ext uri="{FF2B5EF4-FFF2-40B4-BE49-F238E27FC236}">
                <a16:creationId xmlns:a16="http://schemas.microsoft.com/office/drawing/2014/main" id="{03AB503C-227E-8545-B874-B67127BFCC20}"/>
              </a:ext>
            </a:extLst>
          </p:cNvPr>
          <p:cNvSpPr/>
          <p:nvPr/>
        </p:nvSpPr>
        <p:spPr>
          <a:xfrm>
            <a:off x="2224336" y="788214"/>
            <a:ext cx="360040" cy="3600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7E87D37D-435C-0940-A607-079291898B1C}"/>
              </a:ext>
            </a:extLst>
          </p:cNvPr>
          <p:cNvCxnSpPr>
            <a:stCxn id="12" idx="4"/>
            <a:endCxn id="8" idx="0"/>
          </p:cNvCxnSpPr>
          <p:nvPr/>
        </p:nvCxnSpPr>
        <p:spPr>
          <a:xfrm>
            <a:off x="2404356" y="1148254"/>
            <a:ext cx="0" cy="70001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角丸四角形 30">
            <a:extLst>
              <a:ext uri="{FF2B5EF4-FFF2-40B4-BE49-F238E27FC236}">
                <a16:creationId xmlns:a16="http://schemas.microsoft.com/office/drawing/2014/main" id="{F4251437-75F3-0147-8762-BA78092E107F}"/>
              </a:ext>
            </a:extLst>
          </p:cNvPr>
          <p:cNvSpPr/>
          <p:nvPr/>
        </p:nvSpPr>
        <p:spPr>
          <a:xfrm>
            <a:off x="4564596" y="3786444"/>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コマンドを受信する</a:t>
            </a:r>
            <a:endParaRPr kumimoji="1" lang="en-US" altLang="ja-JP" b="1" dirty="0">
              <a:solidFill>
                <a:schemeClr val="tx1"/>
              </a:solidFill>
            </a:endParaRPr>
          </a:p>
          <a:p>
            <a:pPr algn="ctr"/>
            <a:r>
              <a:rPr kumimoji="1" lang="ja-JP" altLang="en-US">
                <a:solidFill>
                  <a:schemeClr val="tx1"/>
                </a:solidFill>
              </a:rPr>
              <a:t>コマンドシステムから命令を受ける</a:t>
            </a:r>
          </a:p>
        </p:txBody>
      </p:sp>
      <p:cxnSp>
        <p:nvCxnSpPr>
          <p:cNvPr id="32" name="直線矢印コネクタ 31">
            <a:extLst>
              <a:ext uri="{FF2B5EF4-FFF2-40B4-BE49-F238E27FC236}">
                <a16:creationId xmlns:a16="http://schemas.microsoft.com/office/drawing/2014/main" id="{AA84BD7A-84A9-EF40-A97D-7BAB0F375420}"/>
              </a:ext>
            </a:extLst>
          </p:cNvPr>
          <p:cNvCxnSpPr>
            <a:cxnSpLocks/>
            <a:stCxn id="8" idx="2"/>
            <a:endCxn id="31" idx="1"/>
          </p:cNvCxnSpPr>
          <p:nvPr/>
        </p:nvCxnSpPr>
        <p:spPr>
          <a:xfrm>
            <a:off x="2404356" y="2856384"/>
            <a:ext cx="2160240" cy="143411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B84B49B4-D5AF-6941-8E99-EDA92B7C5CE7}"/>
              </a:ext>
            </a:extLst>
          </p:cNvPr>
          <p:cNvSpPr/>
          <p:nvPr/>
        </p:nvSpPr>
        <p:spPr>
          <a:xfrm>
            <a:off x="568152" y="3248307"/>
            <a:ext cx="3204356" cy="93610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スタートノードを発見</a:t>
            </a:r>
            <a:endParaRPr lang="en-US" altLang="ja-JP" dirty="0">
              <a:solidFill>
                <a:schemeClr val="tx1"/>
              </a:solidFill>
            </a:endParaRPr>
          </a:p>
          <a:p>
            <a:r>
              <a:rPr lang="ja-JP" altLang="en-US">
                <a:solidFill>
                  <a:schemeClr val="tx1"/>
                </a:solidFill>
              </a:rPr>
              <a:t>交差サークルを発見</a:t>
            </a:r>
            <a:endParaRPr lang="en-US" altLang="ja-JP" dirty="0">
              <a:solidFill>
                <a:schemeClr val="tx1"/>
              </a:solidFill>
            </a:endParaRPr>
          </a:p>
          <a:p>
            <a:r>
              <a:rPr lang="ja-JP" altLang="en-US">
                <a:solidFill>
                  <a:schemeClr val="tx1"/>
                </a:solidFill>
              </a:rPr>
              <a:t>カラーセンサーで黄色を判定</a:t>
            </a:r>
            <a:endParaRPr lang="en-US" altLang="ja-JP" dirty="0">
              <a:solidFill>
                <a:schemeClr val="tx1"/>
              </a:solidFill>
            </a:endParaRPr>
          </a:p>
          <a:p>
            <a:endParaRPr lang="ja-JP" altLang="en-US">
              <a:solidFill>
                <a:schemeClr val="tx1"/>
              </a:solidFill>
            </a:endParaRPr>
          </a:p>
        </p:txBody>
      </p:sp>
      <p:sp>
        <p:nvSpPr>
          <p:cNvPr id="37" name="角丸四角形 36">
            <a:extLst>
              <a:ext uri="{FF2B5EF4-FFF2-40B4-BE49-F238E27FC236}">
                <a16:creationId xmlns:a16="http://schemas.microsoft.com/office/drawing/2014/main" id="{3DD2438D-FA06-7742-B4E9-4065D0407A75}"/>
              </a:ext>
            </a:extLst>
          </p:cNvPr>
          <p:cNvSpPr/>
          <p:nvPr/>
        </p:nvSpPr>
        <p:spPr>
          <a:xfrm>
            <a:off x="4579579" y="1109228"/>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前進</a:t>
            </a:r>
            <a:endParaRPr kumimoji="1" lang="en-US" altLang="ja-JP" b="1" dirty="0">
              <a:solidFill>
                <a:schemeClr val="tx1"/>
              </a:solidFill>
            </a:endParaRPr>
          </a:p>
          <a:p>
            <a:pPr algn="ctr"/>
            <a:r>
              <a:rPr kumimoji="1" lang="ja-JP" altLang="en-US">
                <a:solidFill>
                  <a:schemeClr val="tx1"/>
                </a:solidFill>
              </a:rPr>
              <a:t>交差サークルまで前進する</a:t>
            </a:r>
          </a:p>
        </p:txBody>
      </p:sp>
      <p:cxnSp>
        <p:nvCxnSpPr>
          <p:cNvPr id="38" name="直線矢印コネクタ 37">
            <a:extLst>
              <a:ext uri="{FF2B5EF4-FFF2-40B4-BE49-F238E27FC236}">
                <a16:creationId xmlns:a16="http://schemas.microsoft.com/office/drawing/2014/main" id="{613CD794-48DD-B340-9104-5BD882A46B87}"/>
              </a:ext>
            </a:extLst>
          </p:cNvPr>
          <p:cNvCxnSpPr>
            <a:cxnSpLocks/>
          </p:cNvCxnSpPr>
          <p:nvPr/>
        </p:nvCxnSpPr>
        <p:spPr>
          <a:xfrm flipV="1">
            <a:off x="5915495" y="2117340"/>
            <a:ext cx="14983" cy="166910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33D5CD72-A7DB-FC4A-BC2F-2A871AA9AD62}"/>
              </a:ext>
            </a:extLst>
          </p:cNvPr>
          <p:cNvSpPr/>
          <p:nvPr/>
        </p:nvSpPr>
        <p:spPr>
          <a:xfrm>
            <a:off x="4308039" y="3287428"/>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コマンドを受信</a:t>
            </a:r>
          </a:p>
        </p:txBody>
      </p:sp>
      <p:cxnSp>
        <p:nvCxnSpPr>
          <p:cNvPr id="45" name="直線矢印コネクタ 44">
            <a:extLst>
              <a:ext uri="{FF2B5EF4-FFF2-40B4-BE49-F238E27FC236}">
                <a16:creationId xmlns:a16="http://schemas.microsoft.com/office/drawing/2014/main" id="{6BEFA379-5760-0A4C-B198-1EA325FBE5D4}"/>
              </a:ext>
            </a:extLst>
          </p:cNvPr>
          <p:cNvCxnSpPr>
            <a:cxnSpLocks/>
          </p:cNvCxnSpPr>
          <p:nvPr/>
        </p:nvCxnSpPr>
        <p:spPr>
          <a:xfrm>
            <a:off x="6688832" y="2117340"/>
            <a:ext cx="0" cy="166910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65C5E5F2-227F-F24B-ABAD-8945FF98AF01}"/>
              </a:ext>
            </a:extLst>
          </p:cNvPr>
          <p:cNvSpPr/>
          <p:nvPr/>
        </p:nvSpPr>
        <p:spPr>
          <a:xfrm>
            <a:off x="6707714" y="2130085"/>
            <a:ext cx="2160240"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交差サークルを発見</a:t>
            </a:r>
          </a:p>
        </p:txBody>
      </p:sp>
      <p:sp>
        <p:nvSpPr>
          <p:cNvPr id="52" name="角丸四角形 51">
            <a:extLst>
              <a:ext uri="{FF2B5EF4-FFF2-40B4-BE49-F238E27FC236}">
                <a16:creationId xmlns:a16="http://schemas.microsoft.com/office/drawing/2014/main" id="{ED755B57-D4F6-C34E-85EF-08E152D2CB80}"/>
              </a:ext>
            </a:extLst>
          </p:cNvPr>
          <p:cNvSpPr/>
          <p:nvPr/>
        </p:nvSpPr>
        <p:spPr>
          <a:xfrm>
            <a:off x="9184963" y="3288432"/>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右</a:t>
            </a:r>
            <a:r>
              <a:rPr kumimoji="1" lang="en-US" altLang="ja-JP" b="1" dirty="0">
                <a:solidFill>
                  <a:schemeClr val="tx1"/>
                </a:solidFill>
              </a:rPr>
              <a:t>45°</a:t>
            </a:r>
            <a:r>
              <a:rPr kumimoji="1" lang="ja-JP" altLang="en-US" b="1">
                <a:solidFill>
                  <a:schemeClr val="tx1"/>
                </a:solidFill>
              </a:rPr>
              <a:t>旋回</a:t>
            </a:r>
            <a:endParaRPr kumimoji="1" lang="en-US" altLang="ja-JP" b="1" dirty="0">
              <a:solidFill>
                <a:schemeClr val="tx1"/>
              </a:solidFill>
            </a:endParaRPr>
          </a:p>
          <a:p>
            <a:pPr algn="ctr"/>
            <a:r>
              <a:rPr lang="ja-JP" altLang="en-US">
                <a:solidFill>
                  <a:schemeClr val="tx1"/>
                </a:solidFill>
              </a:rPr>
              <a:t>交差サークルの反対側へ前進</a:t>
            </a:r>
            <a:endParaRPr lang="en-US" altLang="ja-JP" dirty="0">
              <a:solidFill>
                <a:schemeClr val="tx1"/>
              </a:solidFill>
            </a:endParaRPr>
          </a:p>
          <a:p>
            <a:pPr algn="ctr"/>
            <a:r>
              <a:rPr kumimoji="1" lang="ja-JP" altLang="en-US">
                <a:solidFill>
                  <a:schemeClr val="tx1"/>
                </a:solidFill>
              </a:rPr>
              <a:t>右</a:t>
            </a:r>
            <a:r>
              <a:rPr kumimoji="1" lang="en-US" altLang="ja-JP" dirty="0">
                <a:solidFill>
                  <a:schemeClr val="tx1"/>
                </a:solidFill>
              </a:rPr>
              <a:t>45°</a:t>
            </a:r>
            <a:r>
              <a:rPr lang="ja-JP" altLang="en-US">
                <a:solidFill>
                  <a:schemeClr val="tx1"/>
                </a:solidFill>
              </a:rPr>
              <a:t>旋回する</a:t>
            </a:r>
            <a:endParaRPr kumimoji="1" lang="en-US" altLang="ja-JP" dirty="0">
              <a:solidFill>
                <a:schemeClr val="tx1"/>
              </a:solidFill>
            </a:endParaRPr>
          </a:p>
        </p:txBody>
      </p:sp>
      <p:cxnSp>
        <p:nvCxnSpPr>
          <p:cNvPr id="58" name="直線矢印コネクタ 57">
            <a:extLst>
              <a:ext uri="{FF2B5EF4-FFF2-40B4-BE49-F238E27FC236}">
                <a16:creationId xmlns:a16="http://schemas.microsoft.com/office/drawing/2014/main" id="{848F3630-EC65-024D-8B1A-38178F21C756}"/>
              </a:ext>
            </a:extLst>
          </p:cNvPr>
          <p:cNvCxnSpPr>
            <a:cxnSpLocks/>
            <a:stCxn id="31" idx="3"/>
            <a:endCxn id="52" idx="1"/>
          </p:cNvCxnSpPr>
          <p:nvPr/>
        </p:nvCxnSpPr>
        <p:spPr>
          <a:xfrm flipV="1">
            <a:off x="8237004" y="3792488"/>
            <a:ext cx="947959" cy="49801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64AFBED7-C00B-4C41-A4A8-245F5EAF6374}"/>
              </a:ext>
            </a:extLst>
          </p:cNvPr>
          <p:cNvSpPr/>
          <p:nvPr/>
        </p:nvSpPr>
        <p:spPr>
          <a:xfrm>
            <a:off x="7942503" y="4071454"/>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コマンドを受信</a:t>
            </a:r>
          </a:p>
        </p:txBody>
      </p:sp>
      <p:sp>
        <p:nvSpPr>
          <p:cNvPr id="62" name="角丸四角形 61">
            <a:extLst>
              <a:ext uri="{FF2B5EF4-FFF2-40B4-BE49-F238E27FC236}">
                <a16:creationId xmlns:a16="http://schemas.microsoft.com/office/drawing/2014/main" id="{949314EC-7B8E-8E41-A296-FBE0602FA126}"/>
              </a:ext>
            </a:extLst>
          </p:cNvPr>
          <p:cNvSpPr/>
          <p:nvPr/>
        </p:nvSpPr>
        <p:spPr>
          <a:xfrm>
            <a:off x="9155987" y="5281302"/>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ブロックサークルへ前進</a:t>
            </a:r>
            <a:endParaRPr kumimoji="1" lang="en-US" altLang="ja-JP" b="1" dirty="0">
              <a:solidFill>
                <a:schemeClr val="tx1"/>
              </a:solidFill>
            </a:endParaRPr>
          </a:p>
          <a:p>
            <a:pPr algn="ctr"/>
            <a:r>
              <a:rPr kumimoji="1" lang="ja-JP" altLang="en-US">
                <a:solidFill>
                  <a:schemeClr val="tx1"/>
                </a:solidFill>
              </a:rPr>
              <a:t>ブロックサークルまで前進する</a:t>
            </a:r>
            <a:endParaRPr kumimoji="1" lang="en-US" altLang="ja-JP" dirty="0">
              <a:solidFill>
                <a:schemeClr val="tx1"/>
              </a:solidFill>
            </a:endParaRPr>
          </a:p>
          <a:p>
            <a:pPr algn="ctr"/>
            <a:r>
              <a:rPr lang="ja-JP" altLang="en-US">
                <a:solidFill>
                  <a:schemeClr val="tx1"/>
                </a:solidFill>
              </a:rPr>
              <a:t>ブロックサークルの内側のエッジを判定する</a:t>
            </a:r>
            <a:endParaRPr kumimoji="1" lang="ja-JP" altLang="en-US">
              <a:solidFill>
                <a:schemeClr val="tx1"/>
              </a:solidFill>
            </a:endParaRPr>
          </a:p>
        </p:txBody>
      </p:sp>
      <p:cxnSp>
        <p:nvCxnSpPr>
          <p:cNvPr id="63" name="直線矢印コネクタ 62">
            <a:extLst>
              <a:ext uri="{FF2B5EF4-FFF2-40B4-BE49-F238E27FC236}">
                <a16:creationId xmlns:a16="http://schemas.microsoft.com/office/drawing/2014/main" id="{A9EB6B04-13AC-5443-A95A-756B5453368E}"/>
              </a:ext>
            </a:extLst>
          </p:cNvPr>
          <p:cNvCxnSpPr>
            <a:cxnSpLocks/>
            <a:stCxn id="52" idx="2"/>
            <a:endCxn id="62" idx="0"/>
          </p:cNvCxnSpPr>
          <p:nvPr/>
        </p:nvCxnSpPr>
        <p:spPr>
          <a:xfrm flipH="1">
            <a:off x="10992191" y="4296544"/>
            <a:ext cx="28976" cy="98475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DD56C1DF-DBE5-3744-A00A-912E8C18B971}"/>
              </a:ext>
            </a:extLst>
          </p:cNvPr>
          <p:cNvSpPr/>
          <p:nvPr/>
        </p:nvSpPr>
        <p:spPr>
          <a:xfrm>
            <a:off x="10950039" y="4243310"/>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dirty="0">
                <a:solidFill>
                  <a:schemeClr val="tx1"/>
                </a:solidFill>
              </a:rPr>
              <a:t>45°</a:t>
            </a:r>
            <a:r>
              <a:rPr lang="ja-JP" altLang="en-US">
                <a:solidFill>
                  <a:schemeClr val="tx1"/>
                </a:solidFill>
              </a:rPr>
              <a:t>旋回した</a:t>
            </a:r>
          </a:p>
        </p:txBody>
      </p:sp>
      <p:sp>
        <p:nvSpPr>
          <p:cNvPr id="67" name="角丸四角形 66">
            <a:extLst>
              <a:ext uri="{FF2B5EF4-FFF2-40B4-BE49-F238E27FC236}">
                <a16:creationId xmlns:a16="http://schemas.microsoft.com/office/drawing/2014/main" id="{FE83AF50-7928-8241-AD74-87BD7EC7ED47}"/>
              </a:ext>
            </a:extLst>
          </p:cNvPr>
          <p:cNvSpPr/>
          <p:nvPr/>
        </p:nvSpPr>
        <p:spPr>
          <a:xfrm>
            <a:off x="4586387" y="6625635"/>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後退</a:t>
            </a:r>
            <a:endParaRPr kumimoji="1" lang="en-US" altLang="ja-JP" b="1" dirty="0">
              <a:solidFill>
                <a:schemeClr val="tx1"/>
              </a:solidFill>
            </a:endParaRPr>
          </a:p>
          <a:p>
            <a:pPr algn="ctr"/>
            <a:r>
              <a:rPr kumimoji="1" lang="ja-JP" altLang="en-US">
                <a:solidFill>
                  <a:schemeClr val="tx1"/>
                </a:solidFill>
              </a:rPr>
              <a:t>交差サークルまで後退する</a:t>
            </a:r>
          </a:p>
        </p:txBody>
      </p:sp>
      <p:cxnSp>
        <p:nvCxnSpPr>
          <p:cNvPr id="68" name="直線矢印コネクタ 67">
            <a:extLst>
              <a:ext uri="{FF2B5EF4-FFF2-40B4-BE49-F238E27FC236}">
                <a16:creationId xmlns:a16="http://schemas.microsoft.com/office/drawing/2014/main" id="{A04CB0C9-15C2-3547-9E69-FDB5E5B10C11}"/>
              </a:ext>
            </a:extLst>
          </p:cNvPr>
          <p:cNvCxnSpPr>
            <a:cxnSpLocks/>
            <a:stCxn id="62" idx="2"/>
            <a:endCxn id="67" idx="3"/>
          </p:cNvCxnSpPr>
          <p:nvPr/>
        </p:nvCxnSpPr>
        <p:spPr>
          <a:xfrm flipH="1">
            <a:off x="8258795" y="6289414"/>
            <a:ext cx="2733396" cy="84027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5CE0253E-F95B-9641-BFCA-DF2C58BFFC05}"/>
              </a:ext>
            </a:extLst>
          </p:cNvPr>
          <p:cNvSpPr/>
          <p:nvPr/>
        </p:nvSpPr>
        <p:spPr>
          <a:xfrm>
            <a:off x="10505256" y="6958249"/>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ブロックサークルの内側のエッジを判定した</a:t>
            </a:r>
          </a:p>
        </p:txBody>
      </p:sp>
      <p:cxnSp>
        <p:nvCxnSpPr>
          <p:cNvPr id="72" name="直線矢印コネクタ 71">
            <a:extLst>
              <a:ext uri="{FF2B5EF4-FFF2-40B4-BE49-F238E27FC236}">
                <a16:creationId xmlns:a16="http://schemas.microsoft.com/office/drawing/2014/main" id="{A34AB761-C136-094B-AD55-95DAD09EBC16}"/>
              </a:ext>
            </a:extLst>
          </p:cNvPr>
          <p:cNvCxnSpPr>
            <a:cxnSpLocks/>
          </p:cNvCxnSpPr>
          <p:nvPr/>
        </p:nvCxnSpPr>
        <p:spPr>
          <a:xfrm flipH="1" flipV="1">
            <a:off x="6882325" y="4800600"/>
            <a:ext cx="5653" cy="182503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7903DF25-F7F4-F043-BFF1-408E1C2236C5}"/>
              </a:ext>
            </a:extLst>
          </p:cNvPr>
          <p:cNvSpPr/>
          <p:nvPr/>
        </p:nvSpPr>
        <p:spPr>
          <a:xfrm>
            <a:off x="6877014" y="6062562"/>
            <a:ext cx="2160240"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交差サークルを発見</a:t>
            </a:r>
          </a:p>
        </p:txBody>
      </p:sp>
      <p:sp>
        <p:nvSpPr>
          <p:cNvPr id="77" name="角丸四角形 76">
            <a:extLst>
              <a:ext uri="{FF2B5EF4-FFF2-40B4-BE49-F238E27FC236}">
                <a16:creationId xmlns:a16="http://schemas.microsoft.com/office/drawing/2014/main" id="{57FF5D46-551D-5148-B2B1-3B1CA8099148}"/>
              </a:ext>
            </a:extLst>
          </p:cNvPr>
          <p:cNvSpPr/>
          <p:nvPr/>
        </p:nvSpPr>
        <p:spPr>
          <a:xfrm>
            <a:off x="9387611" y="544081"/>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右旋回ライン探索</a:t>
            </a:r>
            <a:endParaRPr kumimoji="1" lang="en-US" altLang="ja-JP" dirty="0">
              <a:solidFill>
                <a:schemeClr val="tx1"/>
              </a:solidFill>
            </a:endParaRPr>
          </a:p>
          <a:p>
            <a:pPr algn="ctr"/>
            <a:r>
              <a:rPr lang="ja-JP" altLang="en-US">
                <a:solidFill>
                  <a:schemeClr val="tx1"/>
                </a:solidFill>
              </a:rPr>
              <a:t>すこし前進する</a:t>
            </a:r>
            <a:endParaRPr kumimoji="1" lang="en-US" altLang="ja-JP" dirty="0">
              <a:solidFill>
                <a:schemeClr val="tx1"/>
              </a:solidFill>
            </a:endParaRPr>
          </a:p>
          <a:p>
            <a:pPr algn="ctr"/>
            <a:r>
              <a:rPr lang="ja-JP" altLang="en-US">
                <a:solidFill>
                  <a:schemeClr val="tx1"/>
                </a:solidFill>
              </a:rPr>
              <a:t>右旋回する</a:t>
            </a:r>
            <a:endParaRPr lang="en-US" altLang="ja-JP" dirty="0">
              <a:solidFill>
                <a:schemeClr val="tx1"/>
              </a:solidFill>
            </a:endParaRPr>
          </a:p>
          <a:p>
            <a:pPr algn="ctr"/>
            <a:r>
              <a:rPr kumimoji="1" lang="ja-JP" altLang="en-US">
                <a:solidFill>
                  <a:schemeClr val="tx1"/>
                </a:solidFill>
              </a:rPr>
              <a:t>ラインを検知する</a:t>
            </a:r>
            <a:endParaRPr kumimoji="1" lang="en-US" altLang="ja-JP" dirty="0">
              <a:solidFill>
                <a:schemeClr val="tx1"/>
              </a:solidFill>
            </a:endParaRPr>
          </a:p>
        </p:txBody>
      </p:sp>
      <p:cxnSp>
        <p:nvCxnSpPr>
          <p:cNvPr id="79" name="直線矢印コネクタ 78">
            <a:extLst>
              <a:ext uri="{FF2B5EF4-FFF2-40B4-BE49-F238E27FC236}">
                <a16:creationId xmlns:a16="http://schemas.microsoft.com/office/drawing/2014/main" id="{C3A6BBF8-BFDF-314F-B0F8-2C40CA5BB246}"/>
              </a:ext>
            </a:extLst>
          </p:cNvPr>
          <p:cNvCxnSpPr>
            <a:cxnSpLocks/>
          </p:cNvCxnSpPr>
          <p:nvPr/>
        </p:nvCxnSpPr>
        <p:spPr>
          <a:xfrm flipV="1">
            <a:off x="7605413" y="1613284"/>
            <a:ext cx="1980617" cy="211936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BD796612-BB8A-D94A-8D90-BF4C22B6B9C3}"/>
              </a:ext>
            </a:extLst>
          </p:cNvPr>
          <p:cNvSpPr/>
          <p:nvPr/>
        </p:nvSpPr>
        <p:spPr>
          <a:xfrm>
            <a:off x="7085756" y="2923872"/>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コマンドを受信</a:t>
            </a:r>
          </a:p>
        </p:txBody>
      </p:sp>
      <p:cxnSp>
        <p:nvCxnSpPr>
          <p:cNvPr id="83" name="直線矢印コネクタ 82">
            <a:extLst>
              <a:ext uri="{FF2B5EF4-FFF2-40B4-BE49-F238E27FC236}">
                <a16:creationId xmlns:a16="http://schemas.microsoft.com/office/drawing/2014/main" id="{3F5F369C-B7C6-C44B-B2B2-13B80746C178}"/>
              </a:ext>
            </a:extLst>
          </p:cNvPr>
          <p:cNvCxnSpPr>
            <a:cxnSpLocks/>
            <a:stCxn id="77" idx="2"/>
          </p:cNvCxnSpPr>
          <p:nvPr/>
        </p:nvCxnSpPr>
        <p:spPr>
          <a:xfrm flipH="1">
            <a:off x="8237004" y="1552193"/>
            <a:ext cx="2986811" cy="220136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23050DB2-9EA7-744D-86D8-CCB2AE595460}"/>
              </a:ext>
            </a:extLst>
          </p:cNvPr>
          <p:cNvSpPr/>
          <p:nvPr/>
        </p:nvSpPr>
        <p:spPr>
          <a:xfrm>
            <a:off x="10451624" y="2041944"/>
            <a:ext cx="2160240"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ラインを発見した</a:t>
            </a:r>
          </a:p>
        </p:txBody>
      </p:sp>
      <p:sp>
        <p:nvSpPr>
          <p:cNvPr id="87" name="角丸四角形 86">
            <a:extLst>
              <a:ext uri="{FF2B5EF4-FFF2-40B4-BE49-F238E27FC236}">
                <a16:creationId xmlns:a16="http://schemas.microsoft.com/office/drawing/2014/main" id="{0723C882-4D51-F344-98F8-5ACD67BDC567}"/>
              </a:ext>
            </a:extLst>
          </p:cNvPr>
          <p:cNvSpPr/>
          <p:nvPr/>
        </p:nvSpPr>
        <p:spPr>
          <a:xfrm>
            <a:off x="471048" y="5715702"/>
            <a:ext cx="3672408" cy="1008112"/>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左</a:t>
            </a:r>
            <a:r>
              <a:rPr kumimoji="1" lang="en-US" altLang="ja-JP" b="1" dirty="0">
                <a:solidFill>
                  <a:schemeClr val="tx1"/>
                </a:solidFill>
              </a:rPr>
              <a:t>90°</a:t>
            </a:r>
            <a:r>
              <a:rPr kumimoji="1" lang="ja-JP" altLang="en-US" b="1">
                <a:solidFill>
                  <a:schemeClr val="tx1"/>
                </a:solidFill>
              </a:rPr>
              <a:t>旋回</a:t>
            </a:r>
            <a:endParaRPr kumimoji="1" lang="en-US" altLang="ja-JP" b="1" dirty="0">
              <a:solidFill>
                <a:schemeClr val="tx1"/>
              </a:solidFill>
            </a:endParaRPr>
          </a:p>
        </p:txBody>
      </p:sp>
      <p:cxnSp>
        <p:nvCxnSpPr>
          <p:cNvPr id="88" name="直線矢印コネクタ 87">
            <a:extLst>
              <a:ext uri="{FF2B5EF4-FFF2-40B4-BE49-F238E27FC236}">
                <a16:creationId xmlns:a16="http://schemas.microsoft.com/office/drawing/2014/main" id="{8C342EAF-CADE-1846-8DF9-B0A189B6BC39}"/>
              </a:ext>
            </a:extLst>
          </p:cNvPr>
          <p:cNvCxnSpPr>
            <a:cxnSpLocks/>
            <a:stCxn id="31" idx="1"/>
            <a:endCxn id="87" idx="0"/>
          </p:cNvCxnSpPr>
          <p:nvPr/>
        </p:nvCxnSpPr>
        <p:spPr>
          <a:xfrm flipH="1">
            <a:off x="2307252" y="4290500"/>
            <a:ext cx="2257344" cy="142520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BCD21FC4-653C-BA48-8107-DF489A82D3B8}"/>
              </a:ext>
            </a:extLst>
          </p:cNvPr>
          <p:cNvSpPr/>
          <p:nvPr/>
        </p:nvSpPr>
        <p:spPr>
          <a:xfrm>
            <a:off x="2353953" y="4488544"/>
            <a:ext cx="1782198" cy="438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コマンドを受信</a:t>
            </a:r>
          </a:p>
        </p:txBody>
      </p:sp>
      <p:cxnSp>
        <p:nvCxnSpPr>
          <p:cNvPr id="92" name="直線矢印コネクタ 91">
            <a:extLst>
              <a:ext uri="{FF2B5EF4-FFF2-40B4-BE49-F238E27FC236}">
                <a16:creationId xmlns:a16="http://schemas.microsoft.com/office/drawing/2014/main" id="{FB3E0948-5A44-594E-B46D-B4C1F8027897}"/>
              </a:ext>
            </a:extLst>
          </p:cNvPr>
          <p:cNvCxnSpPr>
            <a:cxnSpLocks/>
            <a:stCxn id="87" idx="3"/>
            <a:endCxn id="31" idx="1"/>
          </p:cNvCxnSpPr>
          <p:nvPr/>
        </p:nvCxnSpPr>
        <p:spPr>
          <a:xfrm flipV="1">
            <a:off x="4143456" y="4290500"/>
            <a:ext cx="421140" cy="192925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009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4" name="図 3"/>
          <p:cNvPicPr>
            <a:picLocks noChangeAspect="1"/>
          </p:cNvPicPr>
          <p:nvPr/>
        </p:nvPicPr>
        <p:blipFill>
          <a:blip r:embed="rId2"/>
          <a:stretch>
            <a:fillRect/>
          </a:stretch>
        </p:blipFill>
        <p:spPr>
          <a:xfrm>
            <a:off x="2" y="699747"/>
            <a:ext cx="12801599" cy="8781375"/>
          </a:xfrm>
          <a:prstGeom prst="rect">
            <a:avLst/>
          </a:prstGeom>
        </p:spPr>
      </p:pic>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7"/>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083112"/>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6"/>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1739</TotalTime>
  <Words>1129</Words>
  <Application>Microsoft Macintosh PowerPoint</Application>
  <PresentationFormat>A3 297x420 mm</PresentationFormat>
  <Paragraphs>249</Paragraphs>
  <Slides>24</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24</vt:i4>
      </vt:variant>
    </vt:vector>
  </HeadingPairs>
  <TitlesOfParts>
    <vt:vector size="33"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251</cp:revision>
  <cp:lastPrinted>2018-04-01T05:10:42Z</cp:lastPrinted>
  <dcterms:created xsi:type="dcterms:W3CDTF">2002-02-28T07:41:56Z</dcterms:created>
  <dcterms:modified xsi:type="dcterms:W3CDTF">2019-07-07T07:51:28Z</dcterms:modified>
</cp:coreProperties>
</file>